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AC018-303B-4530-9F9F-9D4B14BF78DA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3E7A1DE8-5CC2-44C5-BC0D-853617914E88}">
      <dgm:prSet phldrT="[Texto]" custT="1"/>
      <dgm:spPr/>
      <dgm:t>
        <a:bodyPr/>
        <a:lstStyle/>
        <a:p>
          <a:r>
            <a:rPr lang="es-CO" sz="4800" dirty="0">
              <a:solidFill>
                <a:schemeClr val="bg1"/>
              </a:solidFill>
            </a:rPr>
            <a:t>-</a:t>
          </a:r>
          <a:r>
            <a:rPr lang="es-CO" sz="3600" dirty="0">
              <a:solidFill>
                <a:schemeClr val="bg1"/>
              </a:solidFill>
            </a:rPr>
            <a:t>Varios idiomas</a:t>
          </a:r>
          <a:endParaRPr lang="es-CO" sz="4800" dirty="0">
            <a:solidFill>
              <a:schemeClr val="bg1"/>
            </a:solidFill>
          </a:endParaRPr>
        </a:p>
      </dgm:t>
    </dgm:pt>
    <dgm:pt modelId="{98F5874D-4F21-4326-9B8D-08E09997EC58}" type="parTrans" cxnId="{2FFD55E1-D1D8-43DF-9654-E001F3E70E90}">
      <dgm:prSet/>
      <dgm:spPr/>
      <dgm:t>
        <a:bodyPr/>
        <a:lstStyle/>
        <a:p>
          <a:endParaRPr lang="es-CO"/>
        </a:p>
      </dgm:t>
    </dgm:pt>
    <dgm:pt modelId="{01670DC1-077D-49CA-A6FE-8342E17DA701}" type="sibTrans" cxnId="{2FFD55E1-D1D8-43DF-9654-E001F3E70E90}">
      <dgm:prSet/>
      <dgm:spPr/>
      <dgm:t>
        <a:bodyPr/>
        <a:lstStyle/>
        <a:p>
          <a:endParaRPr lang="es-CO"/>
        </a:p>
      </dgm:t>
    </dgm:pt>
    <dgm:pt modelId="{84408D08-EB7A-492A-ADFF-03EAA581FE79}">
      <dgm:prSet phldrT="[Texto]" custT="1"/>
      <dgm:spPr/>
      <dgm:t>
        <a:bodyPr/>
        <a:lstStyle/>
        <a:p>
          <a:r>
            <a:rPr lang="es-CO" sz="4800" dirty="0">
              <a:solidFill>
                <a:schemeClr val="bg1"/>
              </a:solidFill>
            </a:rPr>
            <a:t>- </a:t>
          </a:r>
          <a:r>
            <a:rPr lang="es-CO" sz="4000" dirty="0">
              <a:solidFill>
                <a:schemeClr val="bg1"/>
              </a:solidFill>
            </a:rPr>
            <a:t>Trabajo en grupo</a:t>
          </a:r>
        </a:p>
        <a:p>
          <a:r>
            <a:rPr lang="es-CO" sz="4000" dirty="0">
              <a:solidFill>
                <a:schemeClr val="bg1"/>
              </a:solidFill>
            </a:rPr>
            <a:t>- Free.</a:t>
          </a:r>
          <a:endParaRPr lang="es-CO" sz="4800" dirty="0">
            <a:solidFill>
              <a:schemeClr val="bg1"/>
            </a:solidFill>
          </a:endParaRPr>
        </a:p>
      </dgm:t>
    </dgm:pt>
    <dgm:pt modelId="{3442081B-5724-43B9-90E6-C820C7662048}" type="parTrans" cxnId="{5B1E8B87-7F4A-4D84-AD5D-DDCD00D12AAB}">
      <dgm:prSet/>
      <dgm:spPr/>
      <dgm:t>
        <a:bodyPr/>
        <a:lstStyle/>
        <a:p>
          <a:endParaRPr lang="es-CO"/>
        </a:p>
      </dgm:t>
    </dgm:pt>
    <dgm:pt modelId="{D693A49C-DD6D-491E-B7A7-783094C98321}" type="sibTrans" cxnId="{5B1E8B87-7F4A-4D84-AD5D-DDCD00D12AAB}">
      <dgm:prSet/>
      <dgm:spPr/>
      <dgm:t>
        <a:bodyPr/>
        <a:lstStyle/>
        <a:p>
          <a:endParaRPr lang="es-CO"/>
        </a:p>
      </dgm:t>
    </dgm:pt>
    <dgm:pt modelId="{5EE0FBEF-45F4-4224-99A4-92DA9A14DAE8}">
      <dgm:prSet phldrT="[Texto]" custT="1"/>
      <dgm:spPr/>
      <dgm:t>
        <a:bodyPr/>
        <a:lstStyle/>
        <a:p>
          <a:endParaRPr lang="es-CO" sz="4800" dirty="0">
            <a:solidFill>
              <a:schemeClr val="bg1"/>
            </a:solidFill>
          </a:endParaRPr>
        </a:p>
      </dgm:t>
    </dgm:pt>
    <dgm:pt modelId="{E2CE3E8A-2781-4FF8-84FA-51A539DF957E}" type="parTrans" cxnId="{127784DC-14D4-46A4-98C7-CED7AA69545E}">
      <dgm:prSet/>
      <dgm:spPr/>
      <dgm:t>
        <a:bodyPr/>
        <a:lstStyle/>
        <a:p>
          <a:endParaRPr lang="es-CO"/>
        </a:p>
      </dgm:t>
    </dgm:pt>
    <dgm:pt modelId="{1451F3AF-FB88-482A-9D6C-A8F29E336262}" type="sibTrans" cxnId="{127784DC-14D4-46A4-98C7-CED7AA69545E}">
      <dgm:prSet/>
      <dgm:spPr/>
      <dgm:t>
        <a:bodyPr/>
        <a:lstStyle/>
        <a:p>
          <a:endParaRPr lang="es-CO"/>
        </a:p>
      </dgm:t>
    </dgm:pt>
    <dgm:pt modelId="{1FBBAD97-55BE-483F-AA39-9379BF29A456}" type="pres">
      <dgm:prSet presAssocID="{666AC018-303B-4530-9F9F-9D4B14BF78DA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</dgm:pt>
    <dgm:pt modelId="{F10C6888-87FC-44CE-BD1A-86FD58ECDECA}" type="pres">
      <dgm:prSet presAssocID="{666AC018-303B-4530-9F9F-9D4B14BF78DA}" presName="Background" presStyleLbl="bgImgPlace1" presStyleIdx="0" presStyleCnt="1" custLinFactNeighborX="446" custLinFactNeighborY="-1294"/>
      <dgm:spPr/>
    </dgm:pt>
    <dgm:pt modelId="{66708B8E-E415-4ED4-8CCD-629BF2005E77}" type="pres">
      <dgm:prSet presAssocID="{666AC018-303B-4530-9F9F-9D4B14BF78DA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105D6B79-C4FC-4652-9644-1278A356344F}" type="pres">
      <dgm:prSet presAssocID="{666AC018-303B-4530-9F9F-9D4B14BF78DA}" presName="ParentText2" presStyleLbl="revTx" presStyleIdx="1" presStyleCnt="2" custScaleX="67092" custScaleY="67056" custLinFactX="-18108" custLinFactNeighborX="-100000" custLinFactNeighborY="3352">
        <dgm:presLayoutVars>
          <dgm:chMax val="0"/>
          <dgm:chPref val="0"/>
          <dgm:bulletEnabled val="1"/>
        </dgm:presLayoutVars>
      </dgm:prSet>
      <dgm:spPr/>
    </dgm:pt>
    <dgm:pt modelId="{18E620AD-BA3D-45DC-B0AC-E583127B6C56}" type="pres">
      <dgm:prSet presAssocID="{666AC018-303B-4530-9F9F-9D4B14BF78DA}" presName="Plus" presStyleLbl="alignNode1" presStyleIdx="0" presStyleCnt="2"/>
      <dgm:spPr>
        <a:solidFill>
          <a:srgbClr val="C00000"/>
        </a:solidFill>
      </dgm:spPr>
    </dgm:pt>
    <dgm:pt modelId="{491A4741-91DF-4F49-8E9A-00C70C5E7854}" type="pres">
      <dgm:prSet presAssocID="{666AC018-303B-4530-9F9F-9D4B14BF78DA}" presName="Minus" presStyleLbl="alignNode1" presStyleIdx="1" presStyleCnt="2"/>
      <dgm:spPr>
        <a:solidFill>
          <a:srgbClr val="C00000"/>
        </a:solidFill>
      </dgm:spPr>
    </dgm:pt>
    <dgm:pt modelId="{EFAE7E35-377B-4539-AD49-9C76ADEE8F06}" type="pres">
      <dgm:prSet presAssocID="{666AC018-303B-4530-9F9F-9D4B14BF78DA}" presName="Divider" presStyleLbl="parChTrans1D1" presStyleIdx="0" presStyleCnt="1"/>
      <dgm:spPr/>
    </dgm:pt>
  </dgm:ptLst>
  <dgm:cxnLst>
    <dgm:cxn modelId="{62CC8232-895B-4B14-8850-61088DA3C107}" type="presOf" srcId="{3E7A1DE8-5CC2-44C5-BC0D-853617914E88}" destId="{66708B8E-E415-4ED4-8CCD-629BF2005E77}" srcOrd="0" destOrd="0" presId="urn:microsoft.com/office/officeart/2009/3/layout/PlusandMinus"/>
    <dgm:cxn modelId="{5B1E8B87-7F4A-4D84-AD5D-DDCD00D12AAB}" srcId="{666AC018-303B-4530-9F9F-9D4B14BF78DA}" destId="{84408D08-EB7A-492A-ADFF-03EAA581FE79}" srcOrd="1" destOrd="0" parTransId="{3442081B-5724-43B9-90E6-C820C7662048}" sibTransId="{D693A49C-DD6D-491E-B7A7-783094C98321}"/>
    <dgm:cxn modelId="{0463B187-3260-4265-8858-98755DC487EB}" type="presOf" srcId="{84408D08-EB7A-492A-ADFF-03EAA581FE79}" destId="{105D6B79-C4FC-4652-9644-1278A356344F}" srcOrd="0" destOrd="0" presId="urn:microsoft.com/office/officeart/2009/3/layout/PlusandMinus"/>
    <dgm:cxn modelId="{452C8CCF-B3A0-4162-92B6-3F826BAF7141}" type="presOf" srcId="{666AC018-303B-4530-9F9F-9D4B14BF78DA}" destId="{1FBBAD97-55BE-483F-AA39-9379BF29A456}" srcOrd="0" destOrd="0" presId="urn:microsoft.com/office/officeart/2009/3/layout/PlusandMinus"/>
    <dgm:cxn modelId="{127784DC-14D4-46A4-98C7-CED7AA69545E}" srcId="{666AC018-303B-4530-9F9F-9D4B14BF78DA}" destId="{5EE0FBEF-45F4-4224-99A4-92DA9A14DAE8}" srcOrd="2" destOrd="0" parTransId="{E2CE3E8A-2781-4FF8-84FA-51A539DF957E}" sibTransId="{1451F3AF-FB88-482A-9D6C-A8F29E336262}"/>
    <dgm:cxn modelId="{2FFD55E1-D1D8-43DF-9654-E001F3E70E90}" srcId="{666AC018-303B-4530-9F9F-9D4B14BF78DA}" destId="{3E7A1DE8-5CC2-44C5-BC0D-853617914E88}" srcOrd="0" destOrd="0" parTransId="{98F5874D-4F21-4326-9B8D-08E09997EC58}" sibTransId="{01670DC1-077D-49CA-A6FE-8342E17DA701}"/>
    <dgm:cxn modelId="{D998CDF4-8037-4E7A-9ED3-428F94333388}" type="presParOf" srcId="{1FBBAD97-55BE-483F-AA39-9379BF29A456}" destId="{F10C6888-87FC-44CE-BD1A-86FD58ECDECA}" srcOrd="0" destOrd="0" presId="urn:microsoft.com/office/officeart/2009/3/layout/PlusandMinus"/>
    <dgm:cxn modelId="{EFC57DBE-97E7-4B62-AAB2-5FE2B1E70980}" type="presParOf" srcId="{1FBBAD97-55BE-483F-AA39-9379BF29A456}" destId="{66708B8E-E415-4ED4-8CCD-629BF2005E77}" srcOrd="1" destOrd="0" presId="urn:microsoft.com/office/officeart/2009/3/layout/PlusandMinus"/>
    <dgm:cxn modelId="{2DFCA79C-CD06-43E1-80D6-E13A84E9A8A4}" type="presParOf" srcId="{1FBBAD97-55BE-483F-AA39-9379BF29A456}" destId="{105D6B79-C4FC-4652-9644-1278A356344F}" srcOrd="2" destOrd="0" presId="urn:microsoft.com/office/officeart/2009/3/layout/PlusandMinus"/>
    <dgm:cxn modelId="{09D077B2-068C-4E35-BDCA-3A23B36B7665}" type="presParOf" srcId="{1FBBAD97-55BE-483F-AA39-9379BF29A456}" destId="{18E620AD-BA3D-45DC-B0AC-E583127B6C56}" srcOrd="3" destOrd="0" presId="urn:microsoft.com/office/officeart/2009/3/layout/PlusandMinus"/>
    <dgm:cxn modelId="{3F34A472-2CD8-4971-9893-3B8CA128B8CA}" type="presParOf" srcId="{1FBBAD97-55BE-483F-AA39-9379BF29A456}" destId="{491A4741-91DF-4F49-8E9A-00C70C5E7854}" srcOrd="4" destOrd="0" presId="urn:microsoft.com/office/officeart/2009/3/layout/PlusandMinus"/>
    <dgm:cxn modelId="{BFEB06C1-C8F0-4CB2-AD5C-05547F5E9994}" type="presParOf" srcId="{1FBBAD97-55BE-483F-AA39-9379BF29A456}" destId="{EFAE7E35-377B-4539-AD49-9C76ADEE8F06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0C6888-87FC-44CE-BD1A-86FD58ECDECA}">
      <dsp:nvSpPr>
        <dsp:cNvPr id="0" name=""/>
        <dsp:cNvSpPr/>
      </dsp:nvSpPr>
      <dsp:spPr>
        <a:xfrm>
          <a:off x="763058" y="1200493"/>
          <a:ext cx="7071360" cy="3654435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708B8E-E415-4ED4-8CCD-629BF2005E77}">
      <dsp:nvSpPr>
        <dsp:cNvPr id="0" name=""/>
        <dsp:cNvSpPr/>
      </dsp:nvSpPr>
      <dsp:spPr>
        <a:xfrm>
          <a:off x="942848" y="1675172"/>
          <a:ext cx="3283712" cy="3126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4800" kern="1200" dirty="0">
              <a:solidFill>
                <a:schemeClr val="bg1"/>
              </a:solidFill>
            </a:rPr>
            <a:t>-</a:t>
          </a:r>
          <a:r>
            <a:rPr lang="es-CO" sz="3600" kern="1200" dirty="0">
              <a:solidFill>
                <a:schemeClr val="bg1"/>
              </a:solidFill>
            </a:rPr>
            <a:t>Varios idiomas</a:t>
          </a:r>
          <a:endParaRPr lang="es-CO" sz="4800" kern="1200" dirty="0">
            <a:solidFill>
              <a:schemeClr val="bg1"/>
            </a:solidFill>
          </a:endParaRPr>
        </a:p>
      </dsp:txBody>
      <dsp:txXfrm>
        <a:off x="942848" y="1675172"/>
        <a:ext cx="3283712" cy="3126325"/>
      </dsp:txXfrm>
    </dsp:sp>
    <dsp:sp modelId="{105D6B79-C4FC-4652-9644-1278A356344F}">
      <dsp:nvSpPr>
        <dsp:cNvPr id="0" name=""/>
        <dsp:cNvSpPr/>
      </dsp:nvSpPr>
      <dsp:spPr>
        <a:xfrm>
          <a:off x="961687" y="2294935"/>
          <a:ext cx="2203108" cy="2096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4800" kern="1200" dirty="0">
              <a:solidFill>
                <a:schemeClr val="bg1"/>
              </a:solidFill>
            </a:rPr>
            <a:t>- </a:t>
          </a:r>
          <a:r>
            <a:rPr lang="es-CO" sz="4000" kern="1200" dirty="0">
              <a:solidFill>
                <a:schemeClr val="bg1"/>
              </a:solidFill>
            </a:rPr>
            <a:t>Trabajo en grupo</a:t>
          </a:r>
        </a:p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4000" kern="1200" dirty="0">
              <a:solidFill>
                <a:schemeClr val="bg1"/>
              </a:solidFill>
            </a:rPr>
            <a:t>- Free.</a:t>
          </a:r>
          <a:endParaRPr lang="es-CO" sz="4800" kern="1200" dirty="0">
            <a:solidFill>
              <a:schemeClr val="bg1"/>
            </a:solidFill>
          </a:endParaRPr>
        </a:p>
      </dsp:txBody>
      <dsp:txXfrm>
        <a:off x="961687" y="2294935"/>
        <a:ext cx="2203108" cy="2096388"/>
      </dsp:txXfrm>
    </dsp:sp>
    <dsp:sp modelId="{18E620AD-BA3D-45DC-B0AC-E583127B6C56}">
      <dsp:nvSpPr>
        <dsp:cNvPr id="0" name=""/>
        <dsp:cNvSpPr/>
      </dsp:nvSpPr>
      <dsp:spPr>
        <a:xfrm>
          <a:off x="0" y="516449"/>
          <a:ext cx="1381760" cy="1381760"/>
        </a:xfrm>
        <a:prstGeom prst="plus">
          <a:avLst>
            <a:gd name="adj" fmla="val 32810"/>
          </a:avLst>
        </a:prstGeom>
        <a:solidFill>
          <a:srgbClr val="C00000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1A4741-91DF-4F49-8E9A-00C70C5E7854}">
      <dsp:nvSpPr>
        <dsp:cNvPr id="0" name=""/>
        <dsp:cNvSpPr/>
      </dsp:nvSpPr>
      <dsp:spPr>
        <a:xfrm>
          <a:off x="6827520" y="1013363"/>
          <a:ext cx="1300480" cy="445662"/>
        </a:xfrm>
        <a:prstGeom prst="rect">
          <a:avLst/>
        </a:prstGeom>
        <a:solidFill>
          <a:srgbClr val="C00000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AE7E35-377B-4539-AD49-9C76ADEE8F06}">
      <dsp:nvSpPr>
        <dsp:cNvPr id="0" name=""/>
        <dsp:cNvSpPr/>
      </dsp:nvSpPr>
      <dsp:spPr>
        <a:xfrm>
          <a:off x="4267200" y="1681857"/>
          <a:ext cx="812" cy="2985941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3/23/2019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19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55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38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18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73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13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35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61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10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81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84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58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5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96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61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352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62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643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91;Qu&#233;%20es%20Wiki%5b2%5d.mp4" TargetMode="External"/><Relationship Id="rId2" Type="http://schemas.openxmlformats.org/officeDocument/2006/relationships/hyperlink" Target="http://www.youtube.com/watch?v=yRVfCe32bA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913E4D-27B0-4CC7-90BE-AEBD0397CC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O" sz="8000" dirty="0"/>
              <a:t>Wikis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7C0010F-C3C7-4E88-A296-8F351F893F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CO" sz="2800" dirty="0">
                <a:solidFill>
                  <a:schemeClr val="bg1"/>
                </a:solidFill>
              </a:rPr>
              <a:t>Camilo Andrés avilés Sanabria</a:t>
            </a:r>
          </a:p>
          <a:p>
            <a:r>
              <a:rPr lang="es-CO" sz="2800" dirty="0">
                <a:solidFill>
                  <a:schemeClr val="bg1"/>
                </a:solidFill>
              </a:rPr>
              <a:t>Informática 1 </a:t>
            </a:r>
          </a:p>
        </p:txBody>
      </p:sp>
    </p:spTree>
    <p:extLst>
      <p:ext uri="{BB962C8B-B14F-4D97-AF65-F5344CB8AC3E}">
        <p14:creationId xmlns:p14="http://schemas.microsoft.com/office/powerpoint/2010/main" val="244066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CA533203-A1FB-4E41-B574-480BD9FE6F47}"/>
              </a:ext>
            </a:extLst>
          </p:cNvPr>
          <p:cNvSpPr txBox="1"/>
          <p:nvPr/>
        </p:nvSpPr>
        <p:spPr>
          <a:xfrm>
            <a:off x="24319" y="65888"/>
            <a:ext cx="53918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bg1"/>
                </a:solidFill>
              </a:rPr>
              <a:t> </a:t>
            </a:r>
            <a:r>
              <a:rPr lang="es-CO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lang="es-CO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son las wikis?</a:t>
            </a:r>
          </a:p>
          <a:p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1403DF1-F314-4B8C-A1C9-E1AE745893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8168" y="2753621"/>
            <a:ext cx="5331574" cy="40296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AF58009A-D374-4A9C-A8AE-9374FF445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002" y="82632"/>
            <a:ext cx="2085975" cy="21907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24B58267-526D-4291-B8BE-28979713B2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3434" y="1178007"/>
            <a:ext cx="1933575" cy="2371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51" name="Conector: angular 50">
            <a:extLst>
              <a:ext uri="{FF2B5EF4-FFF2-40B4-BE49-F238E27FC236}">
                <a16:creationId xmlns:a16="http://schemas.microsoft.com/office/drawing/2014/main" id="{DCB9E8DB-8D46-47EC-AA99-045F04DB8D04}"/>
              </a:ext>
            </a:extLst>
          </p:cNvPr>
          <p:cNvCxnSpPr>
            <a:cxnSpLocks/>
            <a:stCxn id="16" idx="6"/>
            <a:endCxn id="9" idx="0"/>
          </p:cNvCxnSpPr>
          <p:nvPr/>
        </p:nvCxnSpPr>
        <p:spPr>
          <a:xfrm>
            <a:off x="6201977" y="1178007"/>
            <a:ext cx="3241978" cy="1575614"/>
          </a:xfrm>
          <a:prstGeom prst="bentConnector2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: angular 54">
            <a:extLst>
              <a:ext uri="{FF2B5EF4-FFF2-40B4-BE49-F238E27FC236}">
                <a16:creationId xmlns:a16="http://schemas.microsoft.com/office/drawing/2014/main" id="{5F7C7F2C-49B5-4644-BD3C-682DE91B2899}"/>
              </a:ext>
            </a:extLst>
          </p:cNvPr>
          <p:cNvCxnSpPr>
            <a:cxnSpLocks/>
            <a:stCxn id="34" idx="0"/>
            <a:endCxn id="9" idx="1"/>
          </p:cNvCxnSpPr>
          <p:nvPr/>
        </p:nvCxnSpPr>
        <p:spPr>
          <a:xfrm>
            <a:off x="3687009" y="2363870"/>
            <a:ext cx="3871950" cy="979884"/>
          </a:xfrm>
          <a:prstGeom prst="bentConnector2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Imagen 58">
            <a:extLst>
              <a:ext uri="{FF2B5EF4-FFF2-40B4-BE49-F238E27FC236}">
                <a16:creationId xmlns:a16="http://schemas.microsoft.com/office/drawing/2014/main" id="{481D9924-A160-4467-8835-23456858E8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7939" y="3648034"/>
            <a:ext cx="2028825" cy="2247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61" name="Conector recto 60">
            <a:extLst>
              <a:ext uri="{FF2B5EF4-FFF2-40B4-BE49-F238E27FC236}">
                <a16:creationId xmlns:a16="http://schemas.microsoft.com/office/drawing/2014/main" id="{72554079-F79D-4117-AF12-2CA5BECF8A10}"/>
              </a:ext>
            </a:extLst>
          </p:cNvPr>
          <p:cNvCxnSpPr>
            <a:stCxn id="59" idx="3"/>
            <a:endCxn id="9" idx="2"/>
          </p:cNvCxnSpPr>
          <p:nvPr/>
        </p:nvCxnSpPr>
        <p:spPr>
          <a:xfrm flipV="1">
            <a:off x="5906764" y="4768460"/>
            <a:ext cx="871404" cy="35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Botón de acción: ir a inicio 62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DA470684-19C1-4DA2-8289-83EC92AEB039}"/>
              </a:ext>
            </a:extLst>
          </p:cNvPr>
          <p:cNvSpPr/>
          <p:nvPr/>
        </p:nvSpPr>
        <p:spPr>
          <a:xfrm>
            <a:off x="1947835" y="4875952"/>
            <a:ext cx="769049" cy="804041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693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384A77-9EA0-46F4-87D7-C9E19C24B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8841" y="551793"/>
            <a:ext cx="10087466" cy="1671145"/>
          </a:xfrm>
        </p:spPr>
        <p:txBody>
          <a:bodyPr/>
          <a:lstStyle/>
          <a:p>
            <a:r>
              <a:rPr lang="es-CO" dirty="0"/>
              <a:t>Ventajas y desventajas DE LAS WIKIS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32600F08-9D8D-41A2-BC9B-950A09218C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1467926"/>
              </p:ext>
            </p:extLst>
          </p:nvPr>
        </p:nvGraphicFramePr>
        <p:xfrm>
          <a:off x="1164896" y="113406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DC5AB283-CEE6-4FC4-A6D2-89396FFB0A58}"/>
              </a:ext>
            </a:extLst>
          </p:cNvPr>
          <p:cNvSpPr txBox="1"/>
          <p:nvPr/>
        </p:nvSpPr>
        <p:spPr>
          <a:xfrm>
            <a:off x="5801709" y="2963918"/>
            <a:ext cx="29166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s-CO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Fraude en derechos de autor</a:t>
            </a:r>
            <a:endParaRPr lang="es-CO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Botón de acción: ir a inicio 6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7372C91A-34C5-4349-AD4D-64F3F93F8704}"/>
              </a:ext>
            </a:extLst>
          </p:cNvPr>
          <p:cNvSpPr/>
          <p:nvPr/>
        </p:nvSpPr>
        <p:spPr>
          <a:xfrm>
            <a:off x="10830912" y="3134476"/>
            <a:ext cx="700690" cy="835572"/>
          </a:xfrm>
          <a:prstGeom prst="actionButtonHom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6088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72E63E-3A3B-4F33-B7F3-E762E833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1219" y="325359"/>
            <a:ext cx="3194105" cy="715166"/>
          </a:xfrm>
        </p:spPr>
        <p:txBody>
          <a:bodyPr>
            <a:normAutofit fontScale="90000"/>
          </a:bodyPr>
          <a:lstStyle/>
          <a:p>
            <a:pPr algn="ctr"/>
            <a:r>
              <a:rPr lang="es-CO" sz="5400" dirty="0"/>
              <a:t>Wikipedia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2E06ABD-25DC-4198-AF7D-DBFE9960A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859" y="826506"/>
            <a:ext cx="3934952" cy="48266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3E9C7C3D-7CFE-4CF6-A443-9DC827E8476A}"/>
              </a:ext>
            </a:extLst>
          </p:cNvPr>
          <p:cNvCxnSpPr>
            <a:cxnSpLocks/>
            <a:stCxn id="2" idx="2"/>
            <a:endCxn id="11" idx="0"/>
          </p:cNvCxnSpPr>
          <p:nvPr/>
        </p:nvCxnSpPr>
        <p:spPr>
          <a:xfrm>
            <a:off x="3558272" y="1040525"/>
            <a:ext cx="0" cy="53365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516A7F6D-0A0E-4459-AA32-C98B5E81A12B}"/>
              </a:ext>
            </a:extLst>
          </p:cNvPr>
          <p:cNvSpPr/>
          <p:nvPr/>
        </p:nvSpPr>
        <p:spPr>
          <a:xfrm>
            <a:off x="2297044" y="1574183"/>
            <a:ext cx="2522455" cy="7151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Colaborativa</a:t>
            </a:r>
          </a:p>
        </p:txBody>
      </p: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A0E5CDAF-3243-47C8-920D-99B46FF26B42}"/>
              </a:ext>
            </a:extLst>
          </p:cNvPr>
          <p:cNvCxnSpPr>
            <a:cxnSpLocks/>
            <a:stCxn id="11" idx="2"/>
            <a:endCxn id="27" idx="0"/>
          </p:cNvCxnSpPr>
          <p:nvPr/>
        </p:nvCxnSpPr>
        <p:spPr>
          <a:xfrm>
            <a:off x="3558272" y="2289349"/>
            <a:ext cx="0" cy="82596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B440EDA2-DC94-47C7-8F19-010A71D702A2}"/>
              </a:ext>
            </a:extLst>
          </p:cNvPr>
          <p:cNvSpPr txBox="1"/>
          <p:nvPr/>
        </p:nvSpPr>
        <p:spPr>
          <a:xfrm>
            <a:off x="3558823" y="2330002"/>
            <a:ext cx="1501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 millones de artículos </a:t>
            </a:r>
          </a:p>
        </p:txBody>
      </p:sp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BAB2397A-0560-490D-A939-84B360A25237}"/>
              </a:ext>
            </a:extLst>
          </p:cNvPr>
          <p:cNvSpPr/>
          <p:nvPr/>
        </p:nvSpPr>
        <p:spPr>
          <a:xfrm>
            <a:off x="2297044" y="3115309"/>
            <a:ext cx="2522455" cy="8891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 potencializado la aparición de las wikis</a:t>
            </a:r>
          </a:p>
        </p:txBody>
      </p: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A24CFEE5-6735-4C1C-915E-45E868475B4C}"/>
              </a:ext>
            </a:extLst>
          </p:cNvPr>
          <p:cNvCxnSpPr>
            <a:cxnSpLocks/>
            <a:stCxn id="27" idx="2"/>
            <a:endCxn id="37" idx="0"/>
          </p:cNvCxnSpPr>
          <p:nvPr/>
        </p:nvCxnSpPr>
        <p:spPr>
          <a:xfrm flipH="1">
            <a:off x="3558271" y="4004441"/>
            <a:ext cx="1" cy="92179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uadroTexto 34">
            <a:extLst>
              <a:ext uri="{FF2B5EF4-FFF2-40B4-BE49-F238E27FC236}">
                <a16:creationId xmlns:a16="http://schemas.microsoft.com/office/drawing/2014/main" id="{BD1D62A1-5D62-4FB0-9565-696B6B72F0D3}"/>
              </a:ext>
            </a:extLst>
          </p:cNvPr>
          <p:cNvSpPr txBox="1"/>
          <p:nvPr/>
        </p:nvSpPr>
        <p:spPr>
          <a:xfrm>
            <a:off x="3585608" y="4143417"/>
            <a:ext cx="1528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 de 300 idiomas</a:t>
            </a:r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2A125B3D-CE7B-4295-8372-387729582D6A}"/>
              </a:ext>
            </a:extLst>
          </p:cNvPr>
          <p:cNvSpPr/>
          <p:nvPr/>
        </p:nvSpPr>
        <p:spPr>
          <a:xfrm>
            <a:off x="2297043" y="4926234"/>
            <a:ext cx="2522455" cy="10298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sitios mas populares de Internet</a:t>
            </a:r>
          </a:p>
        </p:txBody>
      </p:sp>
      <p:sp>
        <p:nvSpPr>
          <p:cNvPr id="41" name="Botón de acción: ir a inicio 40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9461D535-BAA9-48C4-BDCF-4892665E08E7}"/>
              </a:ext>
            </a:extLst>
          </p:cNvPr>
          <p:cNvSpPr/>
          <p:nvPr/>
        </p:nvSpPr>
        <p:spPr>
          <a:xfrm>
            <a:off x="553912" y="2646904"/>
            <a:ext cx="665817" cy="825960"/>
          </a:xfrm>
          <a:prstGeom prst="actionButtonHom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82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otón de acción: vídeo 3">
            <a:hlinkClick r:id="rId2" highlightClick="1"/>
            <a:extLst>
              <a:ext uri="{FF2B5EF4-FFF2-40B4-BE49-F238E27FC236}">
                <a16:creationId xmlns:a16="http://schemas.microsoft.com/office/drawing/2014/main" id="{1FED9C65-8CD9-42FB-96B0-22D2918FF3F4}"/>
              </a:ext>
            </a:extLst>
          </p:cNvPr>
          <p:cNvSpPr/>
          <p:nvPr/>
        </p:nvSpPr>
        <p:spPr>
          <a:xfrm>
            <a:off x="8623737" y="2222938"/>
            <a:ext cx="1734207" cy="1970690"/>
          </a:xfrm>
          <a:prstGeom prst="actionButtonMovi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6" name="Imagen 5">
            <a:hlinkClick r:id="rId3" action="ppaction://hlinkfile"/>
            <a:extLst>
              <a:ext uri="{FF2B5EF4-FFF2-40B4-BE49-F238E27FC236}">
                <a16:creationId xmlns:a16="http://schemas.microsoft.com/office/drawing/2014/main" id="{A377CE80-6C1D-44E5-A2D6-D79C9EE5DD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056" y="1660096"/>
            <a:ext cx="5667254" cy="482766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C064737-1735-4AB0-B5C3-641A9922381E}"/>
              </a:ext>
            </a:extLst>
          </p:cNvPr>
          <p:cNvSpPr txBox="1"/>
          <p:nvPr/>
        </p:nvSpPr>
        <p:spPr>
          <a:xfrm>
            <a:off x="1418896" y="541804"/>
            <a:ext cx="40359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5400" dirty="0"/>
              <a:t>Video</a:t>
            </a:r>
            <a:r>
              <a:rPr lang="es-C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569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D9231DF-C8A1-4571-82B9-1AD345488728}"/>
              </a:ext>
            </a:extLst>
          </p:cNvPr>
          <p:cNvSpPr txBox="1"/>
          <p:nvPr/>
        </p:nvSpPr>
        <p:spPr>
          <a:xfrm>
            <a:off x="1608083" y="961697"/>
            <a:ext cx="8544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dirty="0"/>
              <a:t>Webgrafía.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D80F415-567E-448C-8ECC-4D2D4119E028}"/>
              </a:ext>
            </a:extLst>
          </p:cNvPr>
          <p:cNvSpPr/>
          <p:nvPr/>
        </p:nvSpPr>
        <p:spPr>
          <a:xfrm>
            <a:off x="1608083" y="2113016"/>
            <a:ext cx="6096000" cy="47257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https://definicion.de/wiki/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https://es.wikipedia.org/wiki/Wikipedia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http://www.isabelperez.com/taller1/wiki.htm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CO" b="1" dirty="0"/>
          </a:p>
          <a:p>
            <a:r>
              <a:rPr lang="es-CO" sz="3200" b="1" dirty="0"/>
              <a:t>Referencia.</a:t>
            </a:r>
          </a:p>
          <a:p>
            <a:endParaRPr lang="es-CO" dirty="0"/>
          </a:p>
          <a:p>
            <a:pPr lvl="0"/>
            <a:r>
              <a:rPr lang="es-CO" dirty="0"/>
              <a:t>Julián Pérez Porto y Ana Gardey. Publicado: 2010. Actualizado: 2013</a:t>
            </a:r>
          </a:p>
          <a:p>
            <a:r>
              <a:rPr lang="es-CO" dirty="0"/>
              <a:t> 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es-CO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es-CO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CO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61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65</TotalTime>
  <Words>111</Words>
  <Application>Microsoft Office PowerPoint</Application>
  <PresentationFormat>Panorámica</PresentationFormat>
  <Paragraphs>28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Calibri</vt:lpstr>
      <vt:lpstr>Symbol</vt:lpstr>
      <vt:lpstr>Tw Cen MT</vt:lpstr>
      <vt:lpstr>Circuito</vt:lpstr>
      <vt:lpstr>Wikis</vt:lpstr>
      <vt:lpstr>Presentación de PowerPoint</vt:lpstr>
      <vt:lpstr>Ventajas y desventajas DE LAS WIKIS</vt:lpstr>
      <vt:lpstr>Wikipedia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Wikis</dc:title>
  <dc:creator>OTRO</dc:creator>
  <cp:lastModifiedBy>OTRO</cp:lastModifiedBy>
  <cp:revision>14</cp:revision>
  <dcterms:created xsi:type="dcterms:W3CDTF">2019-03-24T00:56:32Z</dcterms:created>
  <dcterms:modified xsi:type="dcterms:W3CDTF">2019-03-24T00:25:47Z</dcterms:modified>
</cp:coreProperties>
</file>